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3"/>
  </p:notesMasterIdLst>
  <p:handoutMasterIdLst>
    <p:handoutMasterId r:id="rId14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36" r:id="rId10"/>
    <p:sldId id="334" r:id="rId11"/>
    <p:sldId id="335" r:id="rId12"/>
  </p:sldIdLst>
  <p:sldSz cx="12192000" cy="6858000"/>
  <p:notesSz cx="6669088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</p14:sldIdLst>
        </p14:section>
        <p14:section name="Spectral Graph Theory" id="{0BD1ADBA-40FA-48AC-A9B1-12AE488B4CDA}">
          <p14:sldIdLst>
            <p14:sldId id="332"/>
            <p14:sldId id="337"/>
            <p14:sldId id="339"/>
            <p14:sldId id="333"/>
            <p14:sldId id="338"/>
            <p14:sldId id="336"/>
          </p14:sldIdLst>
        </p14:section>
        <p14:section name="Graph Coarsening" id="{638C443A-C3E5-42AC-961D-BC8DAB284A30}">
          <p14:sldIdLst>
            <p14:sldId id="334"/>
          </p14:sldIdLst>
        </p14:section>
        <p14:section name="Effects of Coarsening" id="{B1434851-7EBF-4C72-9E1D-22F9CE3CD0E9}">
          <p14:sldIdLst>
            <p14:sldId id="335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0" autoAdjust="0"/>
    <p:restoredTop sz="95076" autoAdjust="0"/>
  </p:normalViewPr>
  <p:slideViewPr>
    <p:cSldViewPr showGuides="1">
      <p:cViewPr varScale="1">
        <p:scale>
          <a:sx n="111" d="100"/>
          <a:sy n="111" d="100"/>
        </p:scale>
        <p:origin x="120" y="198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8231839" y="3436422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39" y="3436422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46CC02-E597-4F42-BD0F-7BD4A4FC2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5964" y="1770719"/>
            <a:ext cx="4807964" cy="29561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8339594" y="1986748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594" y="1986748"/>
                <a:ext cx="1212511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45C2793-EA86-48A2-9AF1-0A7EADC48D8D}"/>
                  </a:ext>
                </a:extLst>
              </p:cNvPr>
              <p:cNvSpPr txBox="1"/>
              <p:nvPr/>
            </p:nvSpPr>
            <p:spPr>
              <a:xfrm>
                <a:off x="8112224" y="4886097"/>
                <a:ext cx="166725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45C2793-EA86-48A2-9AF1-0A7EADC4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4886097"/>
                <a:ext cx="1667251" cy="559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727E1A-4123-4293-970C-38BF137E7731}"/>
              </a:ext>
            </a:extLst>
          </p:cNvPr>
          <p:cNvCxnSpPr>
            <a:cxnSpLocks/>
          </p:cNvCxnSpPr>
          <p:nvPr/>
        </p:nvCxnSpPr>
        <p:spPr>
          <a:xfrm>
            <a:off x="8945849" y="2671451"/>
            <a:ext cx="0" cy="639395"/>
          </a:xfrm>
          <a:prstGeom prst="straightConnector1">
            <a:avLst/>
          </a:prstGeom>
          <a:ln w="5715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AE96B22-4EBD-4127-8C29-418370BA6EA1}"/>
              </a:ext>
            </a:extLst>
          </p:cNvPr>
          <p:cNvCxnSpPr>
            <a:cxnSpLocks/>
          </p:cNvCxnSpPr>
          <p:nvPr/>
        </p:nvCxnSpPr>
        <p:spPr>
          <a:xfrm>
            <a:off x="8945849" y="4121125"/>
            <a:ext cx="0" cy="639395"/>
          </a:xfrm>
          <a:prstGeom prst="straightConnector1">
            <a:avLst/>
          </a:prstGeom>
          <a:ln w="5715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3952" y="1268760"/>
            <a:ext cx="2931046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952" y="2492896"/>
            <a:ext cx="2931046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3952" y="4221088"/>
            <a:ext cx="2931046" cy="1436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1743438" y="4296900"/>
                <a:ext cx="1576329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38" y="4296900"/>
                <a:ext cx="1576329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87229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87229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6938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693814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6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6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1DB58F-64FB-482E-B6DF-18A9BDDA8F3A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1DB58F-64FB-482E-B6DF-18A9BDDA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1743438" y="4296900"/>
                <a:ext cx="1576329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38" y="4296900"/>
                <a:ext cx="1576329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87229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87229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6938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693814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6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6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91" y="1772816"/>
            <a:ext cx="10347125" cy="36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300</Words>
  <Application>Microsoft Office PowerPoint</Application>
  <PresentationFormat>Breitbild</PresentationFormat>
  <Paragraphs>71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Wingdings</vt:lpstr>
      <vt:lpstr>Cambria Math</vt:lpstr>
      <vt:lpstr>Calibri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Laplacian Eigenvectors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845</cp:revision>
  <cp:lastPrinted>2018-11-13T08:44:02Z</cp:lastPrinted>
  <dcterms:created xsi:type="dcterms:W3CDTF">2017-11-06T09:40:14Z</dcterms:created>
  <dcterms:modified xsi:type="dcterms:W3CDTF">2019-07-20T19:37:22Z</dcterms:modified>
</cp:coreProperties>
</file>